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DC7E4-BFF5-4C1D-A480-CF60CFFFB0B4}" type="datetimeFigureOut">
              <a:rPr lang="en-US" smtClean="0"/>
              <a:pPr/>
              <a:t>12/3/2010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DE129-D254-4F8A-907E-70449CC036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DC7E4-BFF5-4C1D-A480-CF60CFFFB0B4}" type="datetimeFigureOut">
              <a:rPr lang="en-US" smtClean="0"/>
              <a:pPr/>
              <a:t>12/3/2010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DE129-D254-4F8A-907E-70449CC036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DC7E4-BFF5-4C1D-A480-CF60CFFFB0B4}" type="datetimeFigureOut">
              <a:rPr lang="en-US" smtClean="0"/>
              <a:pPr/>
              <a:t>12/3/2010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DE129-D254-4F8A-907E-70449CC036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DC7E4-BFF5-4C1D-A480-CF60CFFFB0B4}" type="datetimeFigureOut">
              <a:rPr lang="en-US" smtClean="0"/>
              <a:pPr/>
              <a:t>12/3/2010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DE129-D254-4F8A-907E-70449CC036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DC7E4-BFF5-4C1D-A480-CF60CFFFB0B4}" type="datetimeFigureOut">
              <a:rPr lang="en-US" smtClean="0"/>
              <a:pPr/>
              <a:t>12/3/2010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DE129-D254-4F8A-907E-70449CC036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DC7E4-BFF5-4C1D-A480-CF60CFFFB0B4}" type="datetimeFigureOut">
              <a:rPr lang="en-US" smtClean="0"/>
              <a:pPr/>
              <a:t>12/3/2010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DE129-D254-4F8A-907E-70449CC036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DC7E4-BFF5-4C1D-A480-CF60CFFFB0B4}" type="datetimeFigureOut">
              <a:rPr lang="en-US" smtClean="0"/>
              <a:pPr/>
              <a:t>12/3/2010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DE129-D254-4F8A-907E-70449CC036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DC7E4-BFF5-4C1D-A480-CF60CFFFB0B4}" type="datetimeFigureOut">
              <a:rPr lang="en-US" smtClean="0"/>
              <a:pPr/>
              <a:t>12/3/2010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DE129-D254-4F8A-907E-70449CC036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DC7E4-BFF5-4C1D-A480-CF60CFFFB0B4}" type="datetimeFigureOut">
              <a:rPr lang="en-US" smtClean="0"/>
              <a:pPr/>
              <a:t>12/3/2010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DE129-D254-4F8A-907E-70449CC036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DC7E4-BFF5-4C1D-A480-CF60CFFFB0B4}" type="datetimeFigureOut">
              <a:rPr lang="en-US" smtClean="0"/>
              <a:pPr/>
              <a:t>12/3/2010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DE129-D254-4F8A-907E-70449CC036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DC7E4-BFF5-4C1D-A480-CF60CFFFB0B4}" type="datetimeFigureOut">
              <a:rPr lang="en-US" smtClean="0"/>
              <a:pPr/>
              <a:t>12/3/2010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DE129-D254-4F8A-907E-70449CC036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ADC7E4-BFF5-4C1D-A480-CF60CFFFB0B4}" type="datetimeFigureOut">
              <a:rPr lang="en-US" smtClean="0"/>
              <a:pPr/>
              <a:t>12/3/2010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ADE129-D254-4F8A-907E-70449CC036A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imgres?imgurl=http://www.bendoregonrealestateexpert.com/bend-real-e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imgres?imgurl=http://www.nature-and-flower-pictures.com/image-files/lilies-of-field-flower-pictures-3629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 descr="Equestrian_Sport_Show_Jumping_Baltic_Cup_Shannon_Mejnert_Sandy_horse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5413" b="15413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8" name="TextBox 7"/>
          <p:cNvSpPr txBox="1"/>
          <p:nvPr/>
        </p:nvSpPr>
        <p:spPr>
          <a:xfrm>
            <a:off x="-44734" y="2667000"/>
            <a:ext cx="9188734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lgerian" pitchFamily="82" charset="0"/>
              </a:rPr>
              <a:t>Practice, Leave for </a:t>
            </a:r>
          </a:p>
          <a:p>
            <a:r>
              <a:rPr lang="en-US" sz="66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lgerian" pitchFamily="82" charset="0"/>
              </a:rPr>
              <a:t>contests </a:t>
            </a:r>
          </a:p>
          <a:p>
            <a:r>
              <a:rPr lang="en-US" sz="66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lgerian" pitchFamily="82" charset="0"/>
              </a:rPr>
              <a:t>and win!</a:t>
            </a:r>
            <a:endParaRPr lang="en-US" sz="6600" dirty="0">
              <a:solidFill>
                <a:schemeClr val="accent1">
                  <a:lumMod val="60000"/>
                  <a:lumOff val="40000"/>
                </a:schemeClr>
              </a:solidFill>
              <a:latin typeface="Algerian" pitchFamily="8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84432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hlinkClick r:id="rId3"/>
              </a:rPr>
              <a:t>http://www.google.com/imgres?imgurl=http://www.bendoregonrealestateexpert.com/bend-real-e</a:t>
            </a:r>
            <a:endParaRPr lang="en-US" sz="1600" dirty="0" smtClean="0"/>
          </a:p>
          <a:p>
            <a:endParaRPr lang="en-US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5179453" y="6396335"/>
            <a:ext cx="30223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By: Kara Brueggemeier</a:t>
            </a:r>
            <a:endParaRPr lang="en-US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lilies-of-field-flower-pictures-362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5638800"/>
            <a:ext cx="83327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hlinkClick r:id="rId3"/>
              </a:rPr>
              <a:t>http://www.google.com/imgres?imgurl=http://www.nature-and-flower-pictures.com/image-files/</a:t>
            </a:r>
          </a:p>
          <a:p>
            <a:r>
              <a:rPr lang="en-US" sz="1600" dirty="0" smtClean="0">
                <a:hlinkClick r:id="rId3"/>
              </a:rPr>
              <a:t>lilies-of-field-flower-pictures-3629.jpg</a:t>
            </a:r>
            <a:endParaRPr lang="en-US" sz="16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0" y="0"/>
            <a:ext cx="8999580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Algerian" pitchFamily="82" charset="0"/>
              </a:rPr>
              <a:t>Bloom, drink, live, </a:t>
            </a:r>
          </a:p>
          <a:p>
            <a:r>
              <a:rPr lang="en-US" sz="66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Algerian" pitchFamily="82" charset="0"/>
              </a:rPr>
              <a:t>provide</a:t>
            </a:r>
            <a:r>
              <a:rPr lang="en-US" sz="660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Algerian" pitchFamily="82" charset="0"/>
              </a:rPr>
              <a:t>, </a:t>
            </a:r>
            <a:r>
              <a:rPr lang="en-US" sz="660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Algerian" pitchFamily="82" charset="0"/>
              </a:rPr>
              <a:t>hibernate, </a:t>
            </a:r>
            <a:endParaRPr lang="en-US" sz="6600" dirty="0" smtClean="0">
              <a:solidFill>
                <a:schemeClr val="accent4">
                  <a:lumMod val="40000"/>
                  <a:lumOff val="60000"/>
                </a:schemeClr>
              </a:solidFill>
              <a:latin typeface="Algerian" pitchFamily="82" charset="0"/>
            </a:endParaRPr>
          </a:p>
          <a:p>
            <a:r>
              <a:rPr lang="en-US" sz="66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Algerian" pitchFamily="82" charset="0"/>
              </a:rPr>
              <a:t>again</a:t>
            </a:r>
            <a:r>
              <a:rPr lang="en-US" sz="66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Algerian" pitchFamily="82" charset="0"/>
              </a:rPr>
              <a:t>. </a:t>
            </a:r>
            <a:endParaRPr lang="en-US" sz="6600" dirty="0">
              <a:solidFill>
                <a:schemeClr val="accent4">
                  <a:lumMod val="40000"/>
                  <a:lumOff val="60000"/>
                </a:schemeClr>
              </a:solidFill>
              <a:latin typeface="Algerian" pitchFamily="8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324600" y="5903893"/>
            <a:ext cx="259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By: Kara Brueggemeier</a:t>
            </a:r>
            <a:endParaRPr lang="en-US" sz="2800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40</Words>
  <Application>Microsoft Office PowerPoint</Application>
  <PresentationFormat>On-screen Show (4:3)</PresentationFormat>
  <Paragraphs>11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>FHSD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karabrueggemeier</dc:creator>
  <cp:lastModifiedBy>karabrueggemeier</cp:lastModifiedBy>
  <cp:revision>6</cp:revision>
  <dcterms:created xsi:type="dcterms:W3CDTF">2010-12-02T14:47:30Z</dcterms:created>
  <dcterms:modified xsi:type="dcterms:W3CDTF">2010-12-03T14:48:50Z</dcterms:modified>
</cp:coreProperties>
</file>